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12" r:id="rId2"/>
    <p:sldId id="1113" r:id="rId3"/>
    <p:sldId id="1114" r:id="rId4"/>
    <p:sldId id="1115" r:id="rId5"/>
    <p:sldId id="1116" r:id="rId6"/>
    <p:sldId id="111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11762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338. JESUH MUANG IN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Trusting Jesus</a:t>
            </a:r>
          </a:p>
          <a:p>
            <a:r>
              <a:rPr lang="en-US" sz="1500" dirty="0"/>
              <a:t>Job 13:15; John 6:20</a:t>
            </a:r>
          </a:p>
          <a:p>
            <a:r>
              <a:rPr lang="en-US" sz="1500" dirty="0"/>
              <a:t>Edgar Page </a:t>
            </a:r>
            <a:r>
              <a:rPr lang="en-US" sz="1500" dirty="0" err="1"/>
              <a:t>Stites</a:t>
            </a:r>
            <a:r>
              <a:rPr lang="en-US" sz="1500" dirty="0"/>
              <a:t>, 1836-1921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49295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25242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97766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50816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79424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16201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176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338. JESUH MUANG IN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2018-12-14T15:28:39Z</dcterms:modified>
</cp:coreProperties>
</file>